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7" r:id="rId1"/>
  </p:sldMasterIdLst>
  <p:notesMasterIdLst>
    <p:notesMasterId r:id="rId4"/>
  </p:notesMasterIdLst>
  <p:handoutMasterIdLst>
    <p:handoutMasterId r:id="rId5"/>
  </p:handoutMasterIdLst>
  <p:sldIdLst>
    <p:sldId id="1034" r:id="rId2"/>
    <p:sldId id="1035" r:id="rId3"/>
  </p:sldIdLst>
  <p:sldSz cx="12188825" cy="6858000"/>
  <p:notesSz cx="6858000" cy="9144000"/>
  <p:custDataLst>
    <p:tags r:id="rId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EA7DC3D-C028-AD4C-A851-7AB90E4871CE}">
          <p14:sldIdLst>
            <p14:sldId id="1034"/>
            <p14:sldId id="103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0000"/>
    <a:srgbClr val="9F2842"/>
    <a:srgbClr val="EC7700"/>
    <a:srgbClr val="459B36"/>
    <a:srgbClr val="AB6ED4"/>
    <a:srgbClr val="0FAFFF"/>
    <a:srgbClr val="CD96DE"/>
    <a:srgbClr val="A94CC8"/>
    <a:srgbClr val="AD72D5"/>
    <a:srgbClr val="964A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21" autoAdjust="0"/>
    <p:restoredTop sz="96327" autoAdjust="0"/>
  </p:normalViewPr>
  <p:slideViewPr>
    <p:cSldViewPr snapToGrid="0" snapToObjects="1">
      <p:cViewPr varScale="1">
        <p:scale>
          <a:sx n="128" d="100"/>
          <a:sy n="128" d="100"/>
        </p:scale>
        <p:origin x="656" y="176"/>
      </p:cViewPr>
      <p:guideLst/>
    </p:cSldViewPr>
  </p:slideViewPr>
  <p:outlineViewPr>
    <p:cViewPr>
      <p:scale>
        <a:sx n="33" d="100"/>
        <a:sy n="33" d="100"/>
      </p:scale>
      <p:origin x="0" y="-68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1362"/>
    </p:cViewPr>
  </p:sorterViewPr>
  <p:notesViewPr>
    <p:cSldViewPr snapToGrid="0" snapToObjects="1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11" Type="http://schemas.openxmlformats.org/officeDocument/2006/relationships/tableStyles" Target="tableStyles.xml"/><Relationship Id="rId5" Type="http://schemas.openxmlformats.org/officeDocument/2006/relationships/handoutMaster" Target="handoutMasters/handoutMaster1.xml"/><Relationship Id="rId10" Type="http://schemas.openxmlformats.org/officeDocument/2006/relationships/theme" Target="theme/theme1.xml"/><Relationship Id="rId4" Type="http://schemas.openxmlformats.org/officeDocument/2006/relationships/notesMaster" Target="notesMasters/notes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3/17/22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3.png>
</file>

<file path=ppt/media/image4.sv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3/17/22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Slide - Leaf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grpSp>
        <p:nvGrpSpPr>
          <p:cNvPr id="27" name="parallelogram graphics">
            <a:extLst>
              <a:ext uri="{FF2B5EF4-FFF2-40B4-BE49-F238E27FC236}">
                <a16:creationId xmlns:a16="http://schemas.microsoft.com/office/drawing/2014/main" id="{EAEB1E7A-A115-0A4A-8D40-7C8BD25DE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18035" y="1104548"/>
            <a:ext cx="9623529" cy="5474732"/>
            <a:chOff x="-1518035" y="1104548"/>
            <a:chExt cx="9623529" cy="5474732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23EA4FE-5931-E04C-9770-9F0D06EA7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8D7F9340-EF06-1644-BDEA-D24ADE7E3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957635" y="-2371122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4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86D72990-E433-494B-84CC-DE26B66031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FF443D59-7449-354D-8E4D-55110190FA6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7" name="Click to edit role">
            <a:extLst>
              <a:ext uri="{FF2B5EF4-FFF2-40B4-BE49-F238E27FC236}">
                <a16:creationId xmlns:a16="http://schemas.microsoft.com/office/drawing/2014/main" id="{FDD86A18-B997-4248-AA3F-E7E6B8554C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2948" y="5485986"/>
            <a:ext cx="3657600" cy="35560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hoto" descr="Photo placeholder">
            <a:extLst>
              <a:ext uri="{FF2B5EF4-FFF2-40B4-BE49-F238E27FC236}">
                <a16:creationId xmlns:a16="http://schemas.microsoft.com/office/drawing/2014/main" id="{E5A31EAA-93BF-6143-B48F-CE038BC6D8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68346" y="0"/>
            <a:ext cx="8959592" cy="7536286"/>
          </a:xfrm>
          <a:prstGeom prst="rect">
            <a:avLst/>
          </a:pr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8EE88EDF-F8CF-114B-A7E9-56A47C465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95415" y="-1429266"/>
            <a:ext cx="14317361" cy="9716530"/>
            <a:chOff x="-395415" y="-1429266"/>
            <a:chExt cx="14317361" cy="9716530"/>
          </a:xfrm>
        </p:grpSpPr>
        <p:sp>
          <p:nvSpPr>
            <p:cNvPr id="27" name="Isosceles Triangle 1">
              <a:extLst>
                <a:ext uri="{FF2B5EF4-FFF2-40B4-BE49-F238E27FC236}">
                  <a16:creationId xmlns:a16="http://schemas.microsoft.com/office/drawing/2014/main" id="{213012A8-8B3D-1147-99D4-17EEB85CB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30801" y="3599935"/>
              <a:ext cx="3274189" cy="3276521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3ADFA055-5A16-6B44-B87D-6BA5D94B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36308"/>
              <a:ext cx="12188825" cy="6894307"/>
            </a:xfrm>
            <a:custGeom>
              <a:avLst/>
              <a:gdLst>
                <a:gd name="connsiteX0" fmla="*/ 12109391 w 12109391"/>
                <a:gd name="connsiteY0" fmla="*/ 6849377 h 6849377"/>
                <a:gd name="connsiteX1" fmla="*/ 0 w 12109391"/>
                <a:gd name="connsiteY1" fmla="*/ 6849377 h 6849377"/>
                <a:gd name="connsiteX2" fmla="*/ 6844502 w 12109391"/>
                <a:gd name="connsiteY2" fmla="*/ 0 h 6849377"/>
                <a:gd name="connsiteX3" fmla="*/ 12109391 w 12109391"/>
                <a:gd name="connsiteY3" fmla="*/ 0 h 684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391" h="6849377">
                  <a:moveTo>
                    <a:pt x="12109391" y="6849377"/>
                  </a:moveTo>
                  <a:lnTo>
                    <a:pt x="0" y="6849377"/>
                  </a:lnTo>
                  <a:lnTo>
                    <a:pt x="6844502" y="0"/>
                  </a:lnTo>
                  <a:lnTo>
                    <a:pt x="12109391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8">
              <a:extLst>
                <a:ext uri="{FF2B5EF4-FFF2-40B4-BE49-F238E27FC236}">
                  <a16:creationId xmlns:a16="http://schemas.microsoft.com/office/drawing/2014/main" id="{7FE90B0B-54D9-C346-A155-DE3E2DA77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white gradient">
              <a:extLst>
                <a:ext uri="{FF2B5EF4-FFF2-40B4-BE49-F238E27FC236}">
                  <a16:creationId xmlns:a16="http://schemas.microsoft.com/office/drawing/2014/main" id="{46B5D463-D609-7042-9DEE-923AB9B7F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7425" y="33330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17000">
                  <a:schemeClr val="tx2">
                    <a:alpha val="0"/>
                  </a:schemeClr>
                </a:gs>
                <a:gs pos="83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5F4F079A-D4F0-9946-A935-71D1C0F4A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395415" y="-1429266"/>
              <a:ext cx="14317361" cy="9716530"/>
            </a:xfrm>
            <a:custGeom>
              <a:avLst/>
              <a:gdLst>
                <a:gd name="connsiteX0" fmla="*/ 0 w 14317361"/>
                <a:gd name="connsiteY0" fmla="*/ 0 h 9716530"/>
                <a:gd name="connsiteX1" fmla="*/ 13435912 w 14317361"/>
                <a:gd name="connsiteY1" fmla="*/ 0 h 9716530"/>
                <a:gd name="connsiteX2" fmla="*/ 13435912 w 14317361"/>
                <a:gd name="connsiteY2" fmla="*/ 281948 h 9716530"/>
                <a:gd name="connsiteX3" fmla="*/ 14317361 w 14317361"/>
                <a:gd name="connsiteY3" fmla="*/ 281948 h 9716530"/>
                <a:gd name="connsiteX4" fmla="*/ 14317361 w 14317361"/>
                <a:gd name="connsiteY4" fmla="*/ 9451830 h 9716530"/>
                <a:gd name="connsiteX5" fmla="*/ 12860585 w 14317361"/>
                <a:gd name="connsiteY5" fmla="*/ 9451830 h 9716530"/>
                <a:gd name="connsiteX6" fmla="*/ 12860585 w 14317361"/>
                <a:gd name="connsiteY6" fmla="*/ 9716530 h 9716530"/>
                <a:gd name="connsiteX7" fmla="*/ 395415 w 14317361"/>
                <a:gd name="connsiteY7" fmla="*/ 9716530 h 9716530"/>
                <a:gd name="connsiteX8" fmla="*/ 395415 w 14317361"/>
                <a:gd name="connsiteY8" fmla="*/ 8287265 h 9716530"/>
                <a:gd name="connsiteX9" fmla="*/ 12584239 w 14317361"/>
                <a:gd name="connsiteY9" fmla="*/ 8287265 h 9716530"/>
                <a:gd name="connsiteX10" fmla="*/ 12584239 w 14317361"/>
                <a:gd name="connsiteY10" fmla="*/ 1429265 h 9716530"/>
                <a:gd name="connsiteX11" fmla="*/ 0 w 14317361"/>
                <a:gd name="connsiteY11" fmla="*/ 1429265 h 971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17361" h="9716530">
                  <a:moveTo>
                    <a:pt x="0" y="0"/>
                  </a:moveTo>
                  <a:lnTo>
                    <a:pt x="13435912" y="0"/>
                  </a:lnTo>
                  <a:lnTo>
                    <a:pt x="13435912" y="281948"/>
                  </a:lnTo>
                  <a:lnTo>
                    <a:pt x="14317361" y="281948"/>
                  </a:lnTo>
                  <a:lnTo>
                    <a:pt x="14317361" y="9451830"/>
                  </a:lnTo>
                  <a:lnTo>
                    <a:pt x="12860585" y="9451830"/>
                  </a:lnTo>
                  <a:lnTo>
                    <a:pt x="12860585" y="9716530"/>
                  </a:lnTo>
                  <a:lnTo>
                    <a:pt x="395415" y="9716530"/>
                  </a:lnTo>
                  <a:lnTo>
                    <a:pt x="395415" y="8287265"/>
                  </a:lnTo>
                  <a:lnTo>
                    <a:pt x="12584239" y="8287265"/>
                  </a:lnTo>
                  <a:lnTo>
                    <a:pt x="12584239" y="1429265"/>
                  </a:lnTo>
                  <a:lnTo>
                    <a:pt x="0" y="1429265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6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5344753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/>
              <a:t>Closeup of two employees having a meeting at a table, dressed casually. </a:t>
            </a:r>
            <a:r>
              <a:rPr lang="en-US" dirty="0"/>
              <a:t>Replace subhead text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A8CAA965-55F1-F348-B46F-BAF61F5394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B667F7C6-CD91-9547-A9DC-84B9C42DD52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C56E9706-AD6E-3847-A23B-B4548FC2AF9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30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photo placeholder">
            <a:extLst>
              <a:ext uri="{FF2B5EF4-FFF2-40B4-BE49-F238E27FC236}">
                <a16:creationId xmlns:a16="http://schemas.microsoft.com/office/drawing/2014/main" id="{B2171FE0-9E63-BD48-AB7A-EEC3C70334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569"/>
          <a:stretch/>
        </p:blipFill>
        <p:spPr>
          <a:xfrm flipH="1">
            <a:off x="5335587" y="10835"/>
            <a:ext cx="7309494" cy="7254937"/>
          </a:xfrm>
          <a:custGeom>
            <a:avLst/>
            <a:gdLst>
              <a:gd name="connsiteX0" fmla="*/ 7309494 w 7309494"/>
              <a:gd name="connsiteY0" fmla="*/ 0 h 7254937"/>
              <a:gd name="connsiteX1" fmla="*/ 0 w 7309494"/>
              <a:gd name="connsiteY1" fmla="*/ 0 h 7254937"/>
              <a:gd name="connsiteX2" fmla="*/ 0 w 7309494"/>
              <a:gd name="connsiteY2" fmla="*/ 7254937 h 7254937"/>
              <a:gd name="connsiteX3" fmla="*/ 7309494 w 7309494"/>
              <a:gd name="connsiteY3" fmla="*/ 7254937 h 7254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9494" h="7254937">
                <a:moveTo>
                  <a:pt x="7309494" y="0"/>
                </a:moveTo>
                <a:lnTo>
                  <a:pt x="0" y="0"/>
                </a:lnTo>
                <a:lnTo>
                  <a:pt x="0" y="7254937"/>
                </a:lnTo>
                <a:lnTo>
                  <a:pt x="7309494" y="7254937"/>
                </a:lnTo>
                <a:close/>
              </a:path>
            </a:pathLst>
          </a:cu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72EC2B2C-EF2A-8840-A5BA-247FFEBA7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78803937-690E-1A43-812E-297149EB4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Isosceles Triangle 1">
              <a:extLst>
                <a:ext uri="{FF2B5EF4-FFF2-40B4-BE49-F238E27FC236}">
                  <a16:creationId xmlns:a16="http://schemas.microsoft.com/office/drawing/2014/main" id="{09C18BDA-DDAE-1044-8255-BC41EF9C0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7">
              <a:extLst>
                <a:ext uri="{FF2B5EF4-FFF2-40B4-BE49-F238E27FC236}">
                  <a16:creationId xmlns:a16="http://schemas.microsoft.com/office/drawing/2014/main" id="{7185AA82-8C32-BB43-8565-BC4197A8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Freeform: Shape 28">
              <a:extLst>
                <a:ext uri="{FF2B5EF4-FFF2-40B4-BE49-F238E27FC236}">
                  <a16:creationId xmlns:a16="http://schemas.microsoft.com/office/drawing/2014/main" id="{7323B7A4-0848-C943-9AEE-8E461FDEC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8261D242-6401-6440-9E9F-3D2E48F5E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7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23910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Baby turtles coming out of nest (conservation).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4" name="VMware logo">
            <a:extLst>
              <a:ext uri="{FF2B5EF4-FFF2-40B4-BE49-F238E27FC236}">
                <a16:creationId xmlns:a16="http://schemas.microsoft.com/office/drawing/2014/main" id="{EC91F8A3-6150-9E4B-9A73-C35AC2C33C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885B13D2-00BD-344B-89B7-308E4ABD921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F325B117-EACE-0449-98A4-ED4D0A30023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13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photo placeholder">
            <a:extLst>
              <a:ext uri="{FF2B5EF4-FFF2-40B4-BE49-F238E27FC236}">
                <a16:creationId xmlns:a16="http://schemas.microsoft.com/office/drawing/2014/main" id="{B2495F45-C6A5-0C41-B702-B5210B6396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5765" y="1"/>
            <a:ext cx="8203060" cy="6857999"/>
          </a:xfrm>
          <a:prstGeom prst="rect">
            <a:avLst/>
          </a:pr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678CD1BB-95E7-BD4C-89D2-8A69F87B4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E4DABF87-CC72-1745-A205-760164993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Isosceles Triangle 1">
              <a:extLst>
                <a:ext uri="{FF2B5EF4-FFF2-40B4-BE49-F238E27FC236}">
                  <a16:creationId xmlns:a16="http://schemas.microsoft.com/office/drawing/2014/main" id="{AF38DEC8-2F28-2548-AC67-776B0DD4E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7">
              <a:extLst>
                <a:ext uri="{FF2B5EF4-FFF2-40B4-BE49-F238E27FC236}">
                  <a16:creationId xmlns:a16="http://schemas.microsoft.com/office/drawing/2014/main" id="{CC5F4D9B-16B6-F74D-B840-450640610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Freeform: Shape 28">
              <a:extLst>
                <a:ext uri="{FF2B5EF4-FFF2-40B4-BE49-F238E27FC236}">
                  <a16:creationId xmlns:a16="http://schemas.microsoft.com/office/drawing/2014/main" id="{90911C17-F827-724A-8862-F39EDFA5E5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DE75573E-C13A-1249-B2B0-BBECC7BFB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8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Underwater view of a school of fish (sustainability).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FD47B7EE-DD22-9340-B49C-8C573A0A80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F031EB30-0DB0-B546-B9CB-ED24C4F5760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2F8CF847-BD17-F649-B5D3-210F2D8769CD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6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743368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Leaf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7548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2437324-8983-DD41-B433-C5086B6F7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27131" y="3030423"/>
            <a:ext cx="9616297" cy="2760778"/>
            <a:chOff x="6241313" y="2385610"/>
            <a:chExt cx="11118070" cy="3191928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611984" y="-1985061"/>
              <a:ext cx="2376727" cy="111180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4">
                    <a:alpha val="0"/>
                  </a:schemeClr>
                </a:gs>
                <a:gs pos="57000">
                  <a:schemeClr val="accent4">
                    <a:alpha val="70000"/>
                  </a:schemeClr>
                </a:gs>
                <a:gs pos="79000">
                  <a:schemeClr val="accent4">
                    <a:lumMod val="100000"/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839993" y="2461839"/>
              <a:ext cx="1097485" cy="513391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E7EF0E5-FA27-864F-AC3A-BD89A5DCA1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99772" y="2905575"/>
              <a:ext cx="2365598" cy="2321243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03A33963-E6EA-D141-AA62-8AB5C5C32A6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Ocean Digital Workspace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507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BC1C8-7408-DE43-97D9-D1A87A640D42}"/>
              </a:ext>
            </a:extLst>
          </p:cNvPr>
          <p:cNvGrpSpPr/>
          <p:nvPr userDrawn="1"/>
        </p:nvGrpSpPr>
        <p:grpSpPr>
          <a:xfrm>
            <a:off x="6394433" y="3802599"/>
            <a:ext cx="7608739" cy="2160165"/>
            <a:chOff x="6262336" y="3189573"/>
            <a:chExt cx="9216697" cy="2616673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15001" y="-186429"/>
              <a:ext cx="2311368" cy="921669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2000">
                  <a:schemeClr val="accent2">
                    <a:alpha val="0"/>
                  </a:schemeClr>
                </a:gs>
                <a:gs pos="52000">
                  <a:schemeClr val="accent1">
                    <a:lumMod val="100000"/>
                  </a:schemeClr>
                </a:gs>
                <a:gs pos="73000">
                  <a:schemeClr val="accent2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473382" y="2776227"/>
              <a:ext cx="1067304" cy="499273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6" name="Picture 5" descr="Icon&#10;&#10;">
              <a:extLst>
                <a:ext uri="{FF2B5EF4-FFF2-40B4-BE49-F238E27FC236}">
                  <a16:creationId xmlns:a16="http://schemas.microsoft.com/office/drawing/2014/main" id="{31C44375-7B71-414E-A0D4-349DC3084C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19856" y="3189573"/>
              <a:ext cx="2945107" cy="233262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78D88B2C-6D65-2543-A086-ADD92219079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07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Aqua Multi-Cloud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4253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7FC1E9-02CE-B143-8BB2-4627E54B8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34222" y="3076712"/>
            <a:ext cx="9055170" cy="2599682"/>
            <a:chOff x="6434222" y="3076712"/>
            <a:chExt cx="9055170" cy="2599682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993938" y="-483004"/>
              <a:ext cx="1935737" cy="90551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3">
                    <a:alpha val="0"/>
                  </a:schemeClr>
                </a:gs>
                <a:gs pos="55000">
                  <a:schemeClr val="accent3">
                    <a:alpha val="70000"/>
                  </a:schemeClr>
                </a:gs>
                <a:gs pos="79000">
                  <a:schemeClr val="accent3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94097" y="3138796"/>
              <a:ext cx="893852" cy="418134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0FBF9A9-0DCA-4B47-9F95-7C285BFC9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39877" y="3440911"/>
              <a:ext cx="2851753" cy="188564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19DA1C5-C6D2-9D4C-A291-E679FDB0F06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26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7326588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Ocean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39311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B74314-80B1-174B-94EE-0762F00F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78616" y="3412731"/>
            <a:ext cx="8608267" cy="2477845"/>
            <a:chOff x="6378616" y="3412731"/>
            <a:chExt cx="8608267" cy="247784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62649" y="35166"/>
              <a:ext cx="1840202" cy="860826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2000">
                  <a:schemeClr val="accent1">
                    <a:alpha val="0"/>
                  </a:schemeClr>
                </a:gs>
                <a:gs pos="53000">
                  <a:schemeClr val="accent1"/>
                </a:gs>
                <a:gs pos="78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713447" y="3478218"/>
              <a:ext cx="849737" cy="3974979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4" name="Picture 3" descr="Icon&#10;&#10;">
              <a:extLst>
                <a:ext uri="{FF2B5EF4-FFF2-40B4-BE49-F238E27FC236}">
                  <a16:creationId xmlns:a16="http://schemas.microsoft.com/office/drawing/2014/main" id="{0BB8F28C-903D-A34B-B23A-0C6DD9A01B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284067" y="3412731"/>
              <a:ext cx="2024644" cy="1978100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4AA81FC-963D-064C-985C-FA2071598FA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2" y="633994"/>
            <a:ext cx="676641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Plum Color Intrinsic Security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2606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6214DFA-51B2-9C4C-AF92-692CDEE0A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63969" y="3105239"/>
            <a:ext cx="8826570" cy="2785337"/>
            <a:chOff x="6563969" y="3105239"/>
            <a:chExt cx="8826570" cy="2785337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033819" y="-113327"/>
              <a:ext cx="1886869" cy="88265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6000">
                  <a:schemeClr val="accent5">
                    <a:alpha val="0"/>
                  </a:schemeClr>
                </a:gs>
                <a:gs pos="53000">
                  <a:schemeClr val="accent5">
                    <a:alpha val="70000"/>
                  </a:schemeClr>
                </a:gs>
                <a:gs pos="78000">
                  <a:schemeClr val="accent5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008729" y="3417041"/>
              <a:ext cx="871287" cy="407578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939AE73-F1AB-C848-B29C-1763B3E10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41076" y="3105239"/>
              <a:ext cx="1794487" cy="203802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36BDB63-5001-6643-8244-F4DC85EB6FA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369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Quote text here; leaf and ocean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11B66FB-15E1-2040-A593-0D73087AE6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0E8E2E-EFA6-5A42-B35E-12A84F469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6929AF44-0479-6541-9258-E959844CA2A9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rgbClr val="F4F8FA">
                    <a:alpha val="0"/>
                  </a:srgb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23">
              <a:extLst>
                <a:ext uri="{FF2B5EF4-FFF2-40B4-BE49-F238E27FC236}">
                  <a16:creationId xmlns:a16="http://schemas.microsoft.com/office/drawing/2014/main" id="{D1936A9A-6897-C140-B6A9-D68F7AA9222D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rgbClr val="F4F8FA">
                    <a:alpha val="0"/>
                  </a:srgbClr>
                </a:gs>
                <a:gs pos="100000">
                  <a:schemeClr val="accent4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5" name="VMware logo">
            <a:extLst>
              <a:ext uri="{FF2B5EF4-FFF2-40B4-BE49-F238E27FC236}">
                <a16:creationId xmlns:a16="http://schemas.microsoft.com/office/drawing/2014/main" id="{3E682E30-2BE8-8745-87FE-77EDCEB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7CAE9338-506F-0843-A399-10B5FE4EF2C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301A9673-C951-434F-BC5E-005E8CDA258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86385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here; plum and indigo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CF3E331C-A0C4-F64C-BE09-755DD5E5682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398BA4-9894-8C46-9A88-F0C5B55A9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9813F662-D93E-A246-9A66-9C633612BAD4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100000">
                  <a:schemeClr val="accent5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F51458F2-1920-4946-B520-0652DD0FE812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5" name="VMware logo">
            <a:extLst>
              <a:ext uri="{FF2B5EF4-FFF2-40B4-BE49-F238E27FC236}">
                <a16:creationId xmlns:a16="http://schemas.microsoft.com/office/drawing/2014/main" id="{821BCE10-21AD-E54C-AECD-BC73F4035B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A5D87D25-F61A-8547-94BF-0EE127DB5C0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7E8BBC37-4E89-684B-92FC-B15AB2D14DC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1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Plum &amp; Indigo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parallelograms">
            <a:extLst>
              <a:ext uri="{FF2B5EF4-FFF2-40B4-BE49-F238E27FC236}">
                <a16:creationId xmlns:a16="http://schemas.microsoft.com/office/drawing/2014/main" id="{7B114B52-28F8-AA44-846E-FA0C89BD3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08096" y="1104550"/>
            <a:ext cx="9623529" cy="5474730"/>
            <a:chOff x="-1508096" y="1104550"/>
            <a:chExt cx="9623529" cy="5474730"/>
          </a:xfrm>
        </p:grpSpPr>
        <p:sp>
          <p:nvSpPr>
            <p:cNvPr id="22" name="Freeform 21" title="gradient decorative shape">
              <a:extLst>
                <a:ext uri="{FF2B5EF4-FFF2-40B4-BE49-F238E27FC236}">
                  <a16:creationId xmlns:a16="http://schemas.microsoft.com/office/drawing/2014/main" id="{AB5F04B2-4F7A-EC45-A042-AC284F14E2DC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 22" title="gradient decorative shape">
              <a:extLst>
                <a:ext uri="{FF2B5EF4-FFF2-40B4-BE49-F238E27FC236}">
                  <a16:creationId xmlns:a16="http://schemas.microsoft.com/office/drawing/2014/main" id="{194B1BEA-09EE-FD44-8970-078C8F4C1BA5}"/>
                </a:ext>
              </a:extLst>
            </p:cNvPr>
            <p:cNvSpPr/>
            <p:nvPr userDrawn="1"/>
          </p:nvSpPr>
          <p:spPr>
            <a:xfrm rot="2700000">
              <a:off x="1967574" y="-2371120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5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4" name="VMware logo">
            <a:extLst>
              <a:ext uri="{FF2B5EF4-FFF2-40B4-BE49-F238E27FC236}">
                <a16:creationId xmlns:a16="http://schemas.microsoft.com/office/drawing/2014/main" id="{9835B5FA-E5F3-B244-A2B0-993251C8A3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81DA5737-1069-0E4F-B6AF-F743D3E30FA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53434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here; aqua and ocean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14C2F-491B-7D49-B278-18D84B2B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BB093659-8E1B-434C-923A-B856657C422A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8AC3654A-0B1C-0744-B98A-611BF29E48BC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53B64DC7-FD3B-C64A-970A-8AB1618CF1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 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pic>
        <p:nvPicPr>
          <p:cNvPr id="15" name="VMware logo">
            <a:extLst>
              <a:ext uri="{FF2B5EF4-FFF2-40B4-BE49-F238E27FC236}">
                <a16:creationId xmlns:a16="http://schemas.microsoft.com/office/drawing/2014/main" id="{67F25AA0-A457-AF4E-B8D6-CF0670247E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0CE3F24D-CBD0-9249-9728-FA2C90BA47E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4E16E4F7-C21F-BA49-825B-F45719FCC2D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0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6578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30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showing woman working on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4AF53669-44E1-064C-ABA3-36A0F288E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1A0207FD-1438-7B47-85BB-02AC22D3EC2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204A6E3E-7603-944A-930D-3C3120226A6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6">
            <a:extLst>
              <a:ext uri="{FF2B5EF4-FFF2-40B4-BE49-F238E27FC236}">
                <a16:creationId xmlns:a16="http://schemas.microsoft.com/office/drawing/2014/main" id="{95EE9B98-ABF9-AC49-8A58-9163892C8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6578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30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 person working in a home office.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AD0A5962-FD4A-8647-8A78-11D60A7E9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7FC8B205-E698-D944-AAC9-D11F6A6EB332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EB83FDA5-96BE-A64C-A237-328B344F2C9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2"/>
                </a:solidFill>
              </a:rPr>
              <a:pPr lvl="0" algn="r"/>
              <a:t>‹#›</a:t>
            </a:fld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28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25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two casually dressed employees meeting outside, looking at a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8EB6A4A9-CE5F-334C-B52E-09592BC648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5760A09A-D7AA-DF45-B400-F48153E08FE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693F64A4-E13D-744F-8062-B138B975B8C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25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039250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 person checking on operations at a windmill farm (sustainable energy).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BC657B24-3A20-4E4A-8602-D510933FE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7698D89-5835-FB49-A793-35ADEB2D4E5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8A6013D7-1F4E-374F-B8B9-E16301E4E9B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360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7000"/>
                </a:schemeClr>
              </a:gs>
              <a:gs pos="67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4998061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an employee looking at a digital tablet, in a casual environment.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310CD13E-893B-8D40-B23D-7F1EE453C07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04DE47DE-D220-0C4D-BEB0-6D7971E736B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75E07E26-F43E-4A40-A36D-771460992CD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4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Single 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Seventh level</a:t>
            </a:r>
          </a:p>
          <a:p>
            <a:pPr lvl="6"/>
            <a:r>
              <a:rPr lang="en-US" dirty="0"/>
              <a:t>Eighth level</a:t>
            </a:r>
          </a:p>
          <a:p>
            <a:pPr lvl="7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F285336D-6E84-2B46-BC43-470B9730004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93A82B-8D0C-C948-8718-C3A27F8B5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3D6C436B-604E-5148-BF09-1EE9F212912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9809" y="1600200"/>
            <a:ext cx="5313783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F52C304A-0447-124E-8406-12962117A6A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Text on Left, Graphic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buClr>
                <a:schemeClr val="tx2"/>
              </a:buClr>
              <a:defRPr sz="1200">
                <a:solidFill>
                  <a:schemeClr val="tx2"/>
                </a:solidFill>
              </a:defRPr>
            </a:lvl6pPr>
            <a:lvl7pPr>
              <a:buClr>
                <a:schemeClr val="tx2"/>
              </a:buClr>
              <a:defRPr sz="1200">
                <a:solidFill>
                  <a:schemeClr val="tx2"/>
                </a:solidFill>
              </a:defRPr>
            </a:lvl7pPr>
            <a:lvl8pPr>
              <a:buClrTx/>
              <a:defRPr sz="1200">
                <a:solidFill>
                  <a:schemeClr val="tx2"/>
                </a:solidFill>
              </a:defRPr>
            </a:lvl8pPr>
            <a:lvl9pPr>
              <a:buClrTx/>
              <a:defRPr sz="12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graphic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ltGray">
          <a:xfrm>
            <a:off x="6323381" y="1600201"/>
            <a:ext cx="5865445" cy="4572000"/>
          </a:xfrm>
          <a:solidFill>
            <a:srgbClr val="05142E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tx2"/>
                </a:solidFill>
              </a:defRPr>
            </a:lvl5pPr>
            <a:lvl6pPr>
              <a:buClrTx/>
              <a:defRPr>
                <a:solidFill>
                  <a:schemeClr val="tx2"/>
                </a:solidFill>
              </a:defRPr>
            </a:lvl6pPr>
            <a:lvl7pPr>
              <a:buClrTx/>
              <a:defRPr>
                <a:solidFill>
                  <a:schemeClr val="tx2"/>
                </a:solidFill>
              </a:defRPr>
            </a:lvl7pPr>
            <a:lvl8pPr>
              <a:buClrTx/>
              <a:defRPr>
                <a:solidFill>
                  <a:schemeClr val="tx2"/>
                </a:solidFill>
              </a:defRPr>
            </a:lvl8pPr>
            <a:lvl9pPr>
              <a:buClrTx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D983FE83-6F46-E243-A06F-8A5F08CBC6E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Aqua &amp;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parallelogram graphics">
            <a:extLst>
              <a:ext uri="{FF2B5EF4-FFF2-40B4-BE49-F238E27FC236}">
                <a16:creationId xmlns:a16="http://schemas.microsoft.com/office/drawing/2014/main" id="{BD126AFE-F01B-6449-AEAE-B39D34B27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27975" y="1125016"/>
            <a:ext cx="9623529" cy="5454264"/>
            <a:chOff x="-1527975" y="1125016"/>
            <a:chExt cx="9623529" cy="5454264"/>
          </a:xfrm>
        </p:grpSpPr>
        <p:sp>
          <p:nvSpPr>
            <p:cNvPr id="22" name="Freeform 21" title="gradient decorative shape">
              <a:extLst>
                <a:ext uri="{FF2B5EF4-FFF2-40B4-BE49-F238E27FC236}">
                  <a16:creationId xmlns:a16="http://schemas.microsoft.com/office/drawing/2014/main" id="{27760C61-4817-594E-83A0-EDCFD0E3EBB0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 22" title="gradient decorative shape">
              <a:extLst>
                <a:ext uri="{FF2B5EF4-FFF2-40B4-BE49-F238E27FC236}">
                  <a16:creationId xmlns:a16="http://schemas.microsoft.com/office/drawing/2014/main" id="{C76C0D0C-03C6-9148-917E-2D0084D2412F}"/>
                </a:ext>
              </a:extLst>
            </p:cNvPr>
            <p:cNvSpPr/>
            <p:nvPr userDrawn="1"/>
          </p:nvSpPr>
          <p:spPr>
            <a:xfrm rot="2700000">
              <a:off x="1947695" y="-2350654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3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4" name="VMware logo">
            <a:extLst>
              <a:ext uri="{FF2B5EF4-FFF2-40B4-BE49-F238E27FC236}">
                <a16:creationId xmlns:a16="http://schemas.microsoft.com/office/drawing/2014/main" id="{EAB30B63-C12D-424F-AD40-7B6C3E0C6B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5766A47F-7ED9-BD4D-AE73-0DF9F969AC25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Graphic on Left, Text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0" y="1600201"/>
            <a:ext cx="5893593" cy="4572000"/>
          </a:xfrm>
          <a:solidFill>
            <a:srgbClr val="05142E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buClrTx/>
              <a:defRPr sz="1800">
                <a:solidFill>
                  <a:schemeClr val="tx2"/>
                </a:solidFill>
              </a:defRPr>
            </a:lvl6pPr>
            <a:lvl7pPr>
              <a:buClrTx/>
              <a:defRPr sz="1400">
                <a:solidFill>
                  <a:schemeClr val="tx2"/>
                </a:solidFill>
              </a:defRPr>
            </a:lvl7pPr>
            <a:lvl8pPr>
              <a:buClrTx/>
              <a:defRPr sz="1200">
                <a:solidFill>
                  <a:schemeClr val="tx2"/>
                </a:solidFill>
              </a:defRPr>
            </a:lvl8pPr>
            <a:lvl9pPr>
              <a:buClrTx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graphic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032A3E68-6E3A-0447-8569-52BAA6D4238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7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Text Comparison Layout 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B146DC-C9C2-FA41-B772-5699A04759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4192" y="1557671"/>
            <a:ext cx="5637213" cy="911225"/>
          </a:xfrm>
          <a:noFill/>
        </p:spPr>
        <p:txBody>
          <a:bodyPr vert="horz" lIns="594360" tIns="91440" rIns="457200" bIns="91440" rtlCol="0" anchor="b">
            <a:noAutofit/>
          </a:bodyPr>
          <a:lstStyle>
            <a:lvl1pPr>
              <a:defRPr lang="en-US"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B7B446-3536-B54E-A5AF-A4211B64C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7058" y="2484176"/>
            <a:ext cx="5044347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E280C82E-F9E7-6548-A26D-21EA8F00A2B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2531854"/>
            <a:ext cx="5651404" cy="3581867"/>
          </a:xfrm>
          <a:noFill/>
        </p:spPr>
        <p:txBody>
          <a:bodyPr lIns="594360" tIns="182880" rIns="18288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771975B-C6C9-8748-8264-7246CF8BD6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981" y="1557671"/>
            <a:ext cx="5372100" cy="911225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CEB3AE-B9BC-DD4E-882A-75389D310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51981" y="2484176"/>
            <a:ext cx="5044347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4D5A7D37-0086-3449-8FC1-2269C1DF0AB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551981" y="2531854"/>
            <a:ext cx="5372682" cy="3581867"/>
          </a:xfrm>
          <a:noFill/>
        </p:spPr>
        <p:txBody>
          <a:bodyPr lIns="0" tIns="182880" rIns="18288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F61291C2-A828-724E-9F12-5BDF49596C8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Three-Content Layout – Three Horizontal Text Boxes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133E3A8-FC66-D845-BB81-981F6791FEE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2866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398D1B-396A-5E43-9C5F-A2E27F55D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2866" y="2509480"/>
            <a:ext cx="3593592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5B438565-379B-A748-A7F7-34E75A38875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866" y="2568633"/>
            <a:ext cx="3593592" cy="3537076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FC760751-F769-054C-B511-E03BF4C854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15154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CF5B55-6BF9-1C40-B3C9-6B46C512E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5154" y="2509480"/>
            <a:ext cx="3593592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705EBAA-8AC1-C94A-8137-C4E379CC3F5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15154" y="2568632"/>
            <a:ext cx="3593592" cy="3545089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1F475F-7C17-C940-9DD9-01C6DAE1BC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7442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307E67-05AD-DC4C-B576-D5AEBCE03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7442" y="2509480"/>
            <a:ext cx="3593592" cy="5024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1F1918C-24B6-EA40-86B8-40CC1FFA04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37442" y="2568632"/>
            <a:ext cx="3593592" cy="3566321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92EF0029-2E8D-A049-B628-9CD998ABBA4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Left, Text/Graphic on Right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C46746-3F52-B747-AB36-13FA9367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1589925"/>
            <a:ext cx="2894012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44788"/>
            <a:ext cx="2894013" cy="4527411"/>
          </a:xfrm>
          <a:solidFill>
            <a:srgbClr val="05142E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Tx/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 marL="750888" indent="-115888">
              <a:buClrTx/>
              <a:tabLst/>
              <a:defRPr sz="1100">
                <a:solidFill>
                  <a:schemeClr val="tx2"/>
                </a:solidFill>
              </a:defRPr>
            </a:lvl6pPr>
            <a:lvl7pPr marL="866775" indent="-115888">
              <a:buClrTx/>
              <a:tabLst/>
              <a:defRPr sz="1100">
                <a:solidFill>
                  <a:schemeClr val="tx2"/>
                </a:solidFill>
              </a:defRPr>
            </a:lvl7pPr>
            <a:lvl8pPr marL="919163" indent="-115888">
              <a:buClrTx/>
              <a:tabLst/>
              <a:defRPr sz="1100">
                <a:solidFill>
                  <a:schemeClr val="tx2"/>
                </a:solidFill>
              </a:defRPr>
            </a:lvl8pPr>
            <a:lvl9pPr marL="1036638" indent="-117475">
              <a:buClrTx/>
              <a:tabLst/>
              <a:defRPr sz="11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  <a:p>
            <a:pPr lvl="5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 tIns="457200"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Nineth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A89FCC65-3A18-8D40-9477-3B2A71EBF72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Right, Text/Graphic on Left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B4DEC-BDC5-8446-906A-A3F44C2B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294813" y="1589925"/>
            <a:ext cx="2894012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44788"/>
            <a:ext cx="2894012" cy="4527411"/>
          </a:xfrm>
          <a:solidFill>
            <a:srgbClr val="05142E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Tx/>
              <a:defRPr sz="1400">
                <a:solidFill>
                  <a:schemeClr val="tx2"/>
                </a:solidFill>
              </a:defRPr>
            </a:lvl2pPr>
            <a:lvl3pPr marL="342900" indent="-171450">
              <a:buClrTx/>
              <a:defRPr sz="1200">
                <a:solidFill>
                  <a:schemeClr val="tx2"/>
                </a:solidFill>
              </a:defRPr>
            </a:lvl3pPr>
            <a:lvl4pPr marL="514350" indent="-171450">
              <a:buClrTx/>
              <a:defRPr sz="1100">
                <a:solidFill>
                  <a:schemeClr val="tx2"/>
                </a:solidFill>
              </a:defRPr>
            </a:lvl4pPr>
            <a:lvl5pPr marL="685800" indent="-171450">
              <a:buClrTx/>
              <a:defRPr sz="1100">
                <a:solidFill>
                  <a:schemeClr val="tx2"/>
                </a:solidFill>
              </a:defRPr>
            </a:lvl5pPr>
            <a:lvl6pPr>
              <a:buClrTx/>
              <a:defRPr>
                <a:solidFill>
                  <a:schemeClr val="tx2"/>
                </a:solidFill>
              </a:defRPr>
            </a:lvl6pPr>
            <a:lvl7pPr>
              <a:buClrTx/>
              <a:defRPr>
                <a:solidFill>
                  <a:schemeClr val="tx2"/>
                </a:solidFill>
              </a:defRPr>
            </a:lvl7pPr>
            <a:lvl8pPr>
              <a:buClrTx/>
              <a:defRPr>
                <a:solidFill>
                  <a:schemeClr val="tx2"/>
                </a:solidFill>
              </a:defRPr>
            </a:lvl8pPr>
            <a:lvl9pPr>
              <a:buClrTx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F1C14001-DD62-3740-A17A-2E5150678D6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Content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26B18473-7C36-FF44-8FD1-878250819960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424" y="1600201"/>
            <a:ext cx="741089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73C4F9-8CF9-8742-81ED-F9E954813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380072" y="1589923"/>
            <a:ext cx="3808754" cy="6470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E8ABAC7-12DC-9840-8209-743E355DDA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4CECE377-84CB-0E46-985D-1763F651BFF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Outcome/Benefit Content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17A4EAD9-EDC0-854A-BE77-B1CAE3927DCF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424" y="1600201"/>
            <a:ext cx="741089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8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8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C493AAB2-C082-F649-BBFE-EEF510C04A5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Customer Success – add Company Name here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the highlighted business impact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82C44A7-1E16-F142-8E30-E809D92E8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1552248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 Placeholder 6">
            <a:extLst>
              <a:ext uri="{FF2B5EF4-FFF2-40B4-BE49-F238E27FC236}">
                <a16:creationId xmlns:a16="http://schemas.microsoft.com/office/drawing/2014/main" id="{911C5C0B-099F-7D49-9391-829B040354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1564006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66" name="Content Placeholder 17">
            <a:extLst>
              <a:ext uri="{FF2B5EF4-FFF2-40B4-BE49-F238E27FC236}">
                <a16:creationId xmlns:a16="http://schemas.microsoft.com/office/drawing/2014/main" id="{8048ABEB-8866-174A-85CD-A0E8EB9A0C9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1901093"/>
            <a:ext cx="3201848" cy="1214595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C7A4F4E-59A7-534A-9AA5-B5917DAD3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1552248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6">
            <a:extLst>
              <a:ext uri="{FF2B5EF4-FFF2-40B4-BE49-F238E27FC236}">
                <a16:creationId xmlns:a16="http://schemas.microsoft.com/office/drawing/2014/main" id="{A2BB70DF-5D9E-544E-ACAD-35C5C90C984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18012" y="1564006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69" name="Content Placeholder 17">
            <a:extLst>
              <a:ext uri="{FF2B5EF4-FFF2-40B4-BE49-F238E27FC236}">
                <a16:creationId xmlns:a16="http://schemas.microsoft.com/office/drawing/2014/main" id="{E60CD837-B22A-B148-8187-99B6B5CBC1D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14210" y="1901094"/>
            <a:ext cx="3201848" cy="122556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57B340A-AC3F-5943-87A0-F333365C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3325372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 Placeholder 6">
            <a:extLst>
              <a:ext uri="{FF2B5EF4-FFF2-40B4-BE49-F238E27FC236}">
                <a16:creationId xmlns:a16="http://schemas.microsoft.com/office/drawing/2014/main" id="{1217A9E1-9ABC-E743-88BF-A538352C69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093" y="3345364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77" name="Content Placeholder 17">
            <a:extLst>
              <a:ext uri="{FF2B5EF4-FFF2-40B4-BE49-F238E27FC236}">
                <a16:creationId xmlns:a16="http://schemas.microsoft.com/office/drawing/2014/main" id="{60CCE6F8-00BA-FE47-BE1D-5FF1ABA2282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693430"/>
            <a:ext cx="3201848" cy="1110049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12FAD1C-0AFD-904C-9405-51F71D822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3325372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 Placeholder 33">
            <a:extLst>
              <a:ext uri="{FF2B5EF4-FFF2-40B4-BE49-F238E27FC236}">
                <a16:creationId xmlns:a16="http://schemas.microsoft.com/office/drawing/2014/main" id="{AD1B74FD-EFD6-4343-B54F-AA66B51EDA2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6811" y="3345364"/>
            <a:ext cx="2006600" cy="227454"/>
          </a:xfrm>
        </p:spPr>
        <p:txBody>
          <a:bodyPr/>
          <a:lstStyle>
            <a:lvl1pPr>
              <a:defRPr sz="12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IMPACT</a:t>
            </a:r>
          </a:p>
        </p:txBody>
      </p:sp>
      <p:sp>
        <p:nvSpPr>
          <p:cNvPr id="80" name="Content Placeholder 17">
            <a:extLst>
              <a:ext uri="{FF2B5EF4-FFF2-40B4-BE49-F238E27FC236}">
                <a16:creationId xmlns:a16="http://schemas.microsoft.com/office/drawing/2014/main" id="{D9A93B31-D42C-684C-8C85-6B3D8FD65D4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4210" y="3693430"/>
            <a:ext cx="3201848" cy="113235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A2355B3-7E7E-044F-95E9-07AEE74F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8739" y="5023689"/>
            <a:ext cx="7319778" cy="0"/>
          </a:xfrm>
          <a:prstGeom prst="line">
            <a:avLst/>
          </a:prstGeom>
          <a:ln w="22225">
            <a:solidFill>
              <a:schemeClr val="tx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6">
            <a:extLst>
              <a:ext uri="{FF2B5EF4-FFF2-40B4-BE49-F238E27FC236}">
                <a16:creationId xmlns:a16="http://schemas.microsoft.com/office/drawing/2014/main" id="{888943D3-F8FE-424E-8408-516DF0226AC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5026984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83" name="Text Placeholder 6">
            <a:extLst>
              <a:ext uri="{FF2B5EF4-FFF2-40B4-BE49-F238E27FC236}">
                <a16:creationId xmlns:a16="http://schemas.microsoft.com/office/drawing/2014/main" id="{2F2119D9-E842-974F-94BC-4F060BC2BFE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3093" y="5326736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84" name="Text Placeholder 6">
            <a:extLst>
              <a:ext uri="{FF2B5EF4-FFF2-40B4-BE49-F238E27FC236}">
                <a16:creationId xmlns:a16="http://schemas.microsoft.com/office/drawing/2014/main" id="{EA7358A8-E6BB-9B46-863F-B870C855A01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093" y="5576118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85" name="Text Placeholder 6">
            <a:extLst>
              <a:ext uri="{FF2B5EF4-FFF2-40B4-BE49-F238E27FC236}">
                <a16:creationId xmlns:a16="http://schemas.microsoft.com/office/drawing/2014/main" id="{12D51E5D-CCDC-E04A-ABA2-CE42DD69469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093" y="5807027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9719B0AA-B810-D442-B7B7-B172BFF4588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3597" y="5039274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  <p:sp>
        <p:nvSpPr>
          <p:cNvPr id="94" name="Text Placeholder 6">
            <a:extLst>
              <a:ext uri="{FF2B5EF4-FFF2-40B4-BE49-F238E27FC236}">
                <a16:creationId xmlns:a16="http://schemas.microsoft.com/office/drawing/2014/main" id="{9C2B1AA5-2B0C-E141-8A94-67424B7231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00790" y="5327336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95" name="Text Placeholder 6">
            <a:extLst>
              <a:ext uri="{FF2B5EF4-FFF2-40B4-BE49-F238E27FC236}">
                <a16:creationId xmlns:a16="http://schemas.microsoft.com/office/drawing/2014/main" id="{5D69D596-F973-9B40-8639-2419E005972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0790" y="5576718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6E53DE17-D9C0-DD42-9A67-55CDEF5D096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00790" y="5807627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97" name="Picture Placeholder 8">
            <a:extLst>
              <a:ext uri="{FF2B5EF4-FFF2-40B4-BE49-F238E27FC236}">
                <a16:creationId xmlns:a16="http://schemas.microsoft.com/office/drawing/2014/main" id="{F455966B-95D8-454D-AFEC-734D26D4735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07965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98" name="Text Placeholder 10">
            <a:extLst>
              <a:ext uri="{FF2B5EF4-FFF2-40B4-BE49-F238E27FC236}">
                <a16:creationId xmlns:a16="http://schemas.microsoft.com/office/drawing/2014/main" id="{35445718-6BC3-C846-A42D-0D84BE8661F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09465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99" name="Text Placeholder 10">
            <a:extLst>
              <a:ext uri="{FF2B5EF4-FFF2-40B4-BE49-F238E27FC236}">
                <a16:creationId xmlns:a16="http://schemas.microsoft.com/office/drawing/2014/main" id="{642981B0-5176-2E4B-972D-AB77ECCE92A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09465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100" name="Picture Placeholder 5">
            <a:extLst>
              <a:ext uri="{FF2B5EF4-FFF2-40B4-BE49-F238E27FC236}">
                <a16:creationId xmlns:a16="http://schemas.microsoft.com/office/drawing/2014/main" id="{F8936816-F9AD-184C-A94C-73FB6576D22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15815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1" name="Text Placeholder 10">
            <a:extLst>
              <a:ext uri="{FF2B5EF4-FFF2-40B4-BE49-F238E27FC236}">
                <a16:creationId xmlns:a16="http://schemas.microsoft.com/office/drawing/2014/main" id="{0BBBB2CB-1B17-B24B-A09A-ACFDBD8DD3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15815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5F0D9D45-8DBB-2D42-A5D2-AB81063E443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Icons with Text Descriptions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981877" y="1914757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23A97F1-1BAD-944F-9A22-6B2CBB324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88103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leaf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184924" y="1914757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ADAFC90-4D8A-F240-A3E5-278998D037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08612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8389301" y="1914757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B0F35A9-654D-3F4A-809F-051B17181B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609012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white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23C102F6-ADB3-244A-8314-81A18D5ACC2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51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Icons with Text Descriptions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65749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1D3EAF1-ABD2-5343-B39E-2783FE2902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2495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806932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2097062-2617-3449-BFEB-40AA349BEA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01842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2" y="4111252"/>
            <a:ext cx="231546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562100" y="1902616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929C10E-E999-6448-B83B-15393F372D8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1419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302132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D25E4E86-64E5-D44B-B517-D244390861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23412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E4E18B39-4A06-FB42-805A-2D3F9657837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16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2"/>
                </a:solidFill>
                <a:latin typeface="+mj-lt"/>
              </a:rPr>
              <a:t>Text</a:t>
            </a: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4"/>
              </a:buClr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A984E549-749C-504F-9EF7-EE1D1B6F22C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Icons with Text Descriptions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09800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D41E7E-8905-B04C-9B6A-05BDEF37DB9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8918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2892452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11C99DE-BC62-784D-A938-16C26E2DDCA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96234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201380" y="1932783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3C8FABB-DC1B-D34E-A09B-DCE3178EF6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26195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464921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76B8D73-5097-D141-826F-65DB7FEFD36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68234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744473" y="1932783"/>
            <a:ext cx="1828959" cy="1828959"/>
          </a:xfrm>
          <a:prstGeom prst="ellipse">
            <a:avLst/>
          </a:prstGeom>
          <a:noFill/>
          <a:ln w="381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4FEF575-565F-CB40-8C58-C3C72507BF5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80612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1B9E6434-F32D-8B4E-B5D7-0D27622499C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Column Text with Number Icons 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 userDrawn="1"/>
        </p:nvCxnSpPr>
        <p:spPr bwMode="gray">
          <a:xfrm>
            <a:off x="598206" y="2512464"/>
            <a:ext cx="1828800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72F337-DAFB-C248-B8D4-A292B681A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131007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 userDrawn="1"/>
        </p:nvCxnSpPr>
        <p:spPr bwMode="gray">
          <a:xfrm>
            <a:off x="2894012" y="2512464"/>
            <a:ext cx="1828800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EFB571C-70E3-EC48-BF11-C8EFA8103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41417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1"/>
                </a:solidFill>
              </a:rPr>
              <a:t>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 userDrawn="1"/>
        </p:nvCxnSpPr>
        <p:spPr bwMode="gray">
          <a:xfrm>
            <a:off x="5180012" y="2512464"/>
            <a:ext cx="1828800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AE0FA4-57D5-F644-910B-BB72CE925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70525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dirty="0">
                <a:solidFill>
                  <a:schemeClr val="tx2"/>
                </a:solidFill>
              </a:rPr>
              <a:t>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 userDrawn="1"/>
        </p:nvCxnSpPr>
        <p:spPr bwMode="gray">
          <a:xfrm>
            <a:off x="7466012" y="2512464"/>
            <a:ext cx="1828800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2A17B7-0F2A-7C49-A097-5F6989A78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990158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3"/>
                </a:solidFill>
              </a:rPr>
              <a:t>4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 userDrawn="1"/>
        </p:nvCxnSpPr>
        <p:spPr bwMode="gray">
          <a:xfrm>
            <a:off x="9752012" y="2512464"/>
            <a:ext cx="1828800" cy="0"/>
          </a:xfrm>
          <a:prstGeom prst="line">
            <a:avLst/>
          </a:prstGeom>
          <a:ln w="2540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498E2A1-403D-6F44-A30E-D593B5441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27217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31" name="page number">
            <a:extLst>
              <a:ext uri="{FF2B5EF4-FFF2-40B4-BE49-F238E27FC236}">
                <a16:creationId xmlns:a16="http://schemas.microsoft.com/office/drawing/2014/main" id="{F8BB5116-24BD-884D-8DC3-346354278B1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32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descr="This text chart contains three main horizontal rows.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Sample Chart Layout for Text – Click to Add a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5" name="Text Placeholder 3" descr="Row 1 label">
            <a:extLst>
              <a:ext uri="{FF2B5EF4-FFF2-40B4-BE49-F238E27FC236}">
                <a16:creationId xmlns:a16="http://schemas.microsoft.com/office/drawing/2014/main" id="{7077ED63-7149-B64F-804C-21E2E59DF7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0875" y="1546789"/>
            <a:ext cx="527056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 descr="Row 1 text box is a long horizontal box the width of the slide acting as a header. ">
            <a:extLst>
              <a:ext uri="{FF2B5EF4-FFF2-40B4-BE49-F238E27FC236}">
                <a16:creationId xmlns:a16="http://schemas.microsoft.com/office/drawing/2014/main" id="{03CB2304-DD0F-674C-91F7-863CDF3757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34040" y="1561701"/>
            <a:ext cx="10630969" cy="429469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 descr="Row 2 label; this row shows 4 content boxes labeled A through D, each is a different color and holds text.">
            <a:extLst>
              <a:ext uri="{FF2B5EF4-FFF2-40B4-BE49-F238E27FC236}">
                <a16:creationId xmlns:a16="http://schemas.microsoft.com/office/drawing/2014/main" id="{3E62FD32-E978-1A49-AA98-60CD14AE00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0243" y="3314410"/>
            <a:ext cx="548321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1093076" y="2680138"/>
            <a:ext cx="2459421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 descr="Row 2, box 1: text in leaf green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2407" y="2709704"/>
            <a:ext cx="243012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3808412" y="2680138"/>
            <a:ext cx="2459421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 descr="Row 2, box 2: text in ocean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16081" y="2709704"/>
            <a:ext cx="243012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6551612" y="2680138"/>
            <a:ext cx="2459421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 descr="Row 2, box 3: text in white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29754" y="2709704"/>
            <a:ext cx="247761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9229123" y="2680138"/>
            <a:ext cx="2459421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 descr="Row 2, box 4: text in aqua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3428" y="2709704"/>
            <a:ext cx="245458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Text Placeholder 3" descr="Row 3 label: this row shows six, small content boxes in a horiztonal row">
            <a:extLst>
              <a:ext uri="{FF2B5EF4-FFF2-40B4-BE49-F238E27FC236}">
                <a16:creationId xmlns:a16="http://schemas.microsoft.com/office/drawing/2014/main" id="{EF286E42-C44A-274D-B9C1-D21F1AD1DEB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7456" y="5188688"/>
            <a:ext cx="516424" cy="520995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 descr="Row 3, text box 1">
            <a:extLst>
              <a:ext uri="{FF2B5EF4-FFF2-40B4-BE49-F238E27FC236}">
                <a16:creationId xmlns:a16="http://schemas.microsoft.com/office/drawing/2014/main" id="{828E38C7-4E21-F24B-B372-9632EC441D7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15051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 descr="Row 3, text box 2">
            <a:extLst>
              <a:ext uri="{FF2B5EF4-FFF2-40B4-BE49-F238E27FC236}">
                <a16:creationId xmlns:a16="http://schemas.microsoft.com/office/drawing/2014/main" id="{8B2FDC15-7948-0244-83E4-0CDCDBC619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86312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3" descr="Row 3, text box 3">
            <a:extLst>
              <a:ext uri="{FF2B5EF4-FFF2-40B4-BE49-F238E27FC236}">
                <a16:creationId xmlns:a16="http://schemas.microsoft.com/office/drawing/2014/main" id="{E4B34A83-BA8A-6844-8A56-BBD517A5B6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57573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3" descr="Row 3, text box 4">
            <a:extLst>
              <a:ext uri="{FF2B5EF4-FFF2-40B4-BE49-F238E27FC236}">
                <a16:creationId xmlns:a16="http://schemas.microsoft.com/office/drawing/2014/main" id="{532716FA-3DC7-AF41-8C5F-F9D040A4393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28834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" descr="Row 3, text box 5">
            <a:extLst>
              <a:ext uri="{FF2B5EF4-FFF2-40B4-BE49-F238E27FC236}">
                <a16:creationId xmlns:a16="http://schemas.microsoft.com/office/drawing/2014/main" id="{6EA6D41F-30CE-1443-9F1F-896A2907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0095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" descr="Row 3, text box 6">
            <a:extLst>
              <a:ext uri="{FF2B5EF4-FFF2-40B4-BE49-F238E27FC236}">
                <a16:creationId xmlns:a16="http://schemas.microsoft.com/office/drawing/2014/main" id="{62388AAB-5BA2-4747-B0D0-B11DA919512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1354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B38E56CF-3531-534B-9597-1D3559D1DA5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70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BEC064C4-3E9E-B246-ACD5-2D012920B6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590" y="1665027"/>
            <a:ext cx="3551385" cy="4343400"/>
          </a:xfrm>
          <a:noFill/>
        </p:spPr>
        <p:txBody>
          <a:bodyPr tIns="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9D231B6-B665-5B4B-98D5-858F74779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4566265" y="1718036"/>
            <a:ext cx="0" cy="3710608"/>
          </a:xfrm>
          <a:prstGeom prst="line">
            <a:avLst/>
          </a:prstGeom>
          <a:ln w="9525">
            <a:solidFill>
              <a:schemeClr val="accent1"/>
            </a:solidFill>
            <a:prstDash val="sysDash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886408" y="1750485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636B989-5405-7743-8C4B-6894A84D494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65266" y="1750485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4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leaf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E5AB2B4-4B40-9E4B-88EE-A534B0D16E8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886408" y="2743933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E3DDFE7-075F-F842-B0E7-0D71FBAC2C3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165266" y="2743933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1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ocean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CD5D980-E9FD-A743-B21C-35D97EFF78B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886408" y="3727413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23ED76AC-9B3D-A24D-BAEE-275D30215215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65266" y="3727413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tx2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white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E328FCB-AD7A-0B48-84A3-BC75E4A968A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886408" y="4693800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C7E39CCE-D379-974E-B6F3-5D4820EF2F9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6165266" y="4693800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3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aqua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BB64D71B-47A7-2A48-B3D8-7FA3DE53128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96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6A441C0F-044B-0641-A3A4-66409365CE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6D47BA75-7855-774D-9BD0-53352A34E6A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D3FCA072-2389-8640-BF3B-57E1F99F499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D3FCF2DF-17EB-C34B-B826-12F715183AF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4589F4CF-35EB-2C46-91A2-9F74E8D2E72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1AE4D2C7-58DD-6E4A-AEAD-4FF5B015B10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89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1B9318EF-E557-1E49-A4CC-EBFA3513659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570B958F-C228-5C4F-B9D6-D660006E165A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71C877A5-B467-5C4D-964F-527324C67AF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51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2885DDF-21EC-9F45-A160-48B3404CA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FC38F94-115E-4DBE-80BB-680CB172F9FB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5E11EA0-C34E-47CC-A1C4-C041612819E2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leaf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0E01FF7A-659B-5E4C-AADF-50910864D2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285630C1-39F6-0B42-8CB7-BCE87DEA1EB4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3B9AABF-666F-0F4D-8780-7E259FB3973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AC66A0C-9D11-2F41-85FD-E4B0D3D62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17" name="Freeform: Shape 32">
              <a:extLst>
                <a:ext uri="{FF2B5EF4-FFF2-40B4-BE49-F238E27FC236}">
                  <a16:creationId xmlns:a16="http://schemas.microsoft.com/office/drawing/2014/main" id="{0A60625B-AB16-F647-A337-9632B3AEE1B3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D52C01-87CF-4DAA-AF73-217E439433CA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1"/>
                </a:gs>
                <a:gs pos="87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an aqua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D9738DEA-D5E9-7A4D-9CAA-FC8E671F81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DF41C975-B26A-9A49-8900-553C53BD2923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6D0F9361-6D79-2B4E-9F50-69405EA8B13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3A5758E-9821-9E40-94F6-174F8230A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17" name="Freeform: Shape 32">
              <a:extLst>
                <a:ext uri="{FF2B5EF4-FFF2-40B4-BE49-F238E27FC236}">
                  <a16:creationId xmlns:a16="http://schemas.microsoft.com/office/drawing/2014/main" id="{DCE0F5A7-C742-694B-BDA4-5BDFEC19933D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3426A1-35AB-43B6-9A41-2142ACF3ACC4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5"/>
                </a:gs>
                <a:gs pos="87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plum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118271CF-4227-9C4B-BEF1-B37A7B5DC9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7559A06F-50D8-E946-8B33-60D2BB9DC19B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79B75A1-55FE-5648-BD88-9A9C92BA2E5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1</a:t>
            </a:r>
            <a:br>
              <a:rPr lang="en-US" dirty="0"/>
            </a:br>
            <a:r>
              <a:rPr lang="en-US" dirty="0"/>
              <a:t>Leaf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29" name="parallelogram graphics">
            <a:extLst>
              <a:ext uri="{FF2B5EF4-FFF2-40B4-BE49-F238E27FC236}">
                <a16:creationId xmlns:a16="http://schemas.microsoft.com/office/drawing/2014/main" id="{462586B9-073C-854F-8072-B4792A478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9D5298F-9B35-294B-98DC-6153A5633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31" name="Freeform: Shape 50">
              <a:extLst>
                <a:ext uri="{FF2B5EF4-FFF2-40B4-BE49-F238E27FC236}">
                  <a16:creationId xmlns:a16="http://schemas.microsoft.com/office/drawing/2014/main" id="{20B7C7A8-8511-CA44-BDD4-F60CE2F0C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4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0" name="VMware logo">
            <a:extLst>
              <a:ext uri="{FF2B5EF4-FFF2-40B4-BE49-F238E27FC236}">
                <a16:creationId xmlns:a16="http://schemas.microsoft.com/office/drawing/2014/main" id="{AAC2E0F0-66F1-D14A-AF77-8CE3B3DDDB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1" name="Copyright" descr="Confidential copyright VMware, Inc. 2021">
            <a:extLst>
              <a:ext uri="{FF2B5EF4-FFF2-40B4-BE49-F238E27FC236}">
                <a16:creationId xmlns:a16="http://schemas.microsoft.com/office/drawing/2014/main" id="{6F67F5FF-58F6-6341-A912-4C3571F99618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8D78D1C6-F89E-8444-812F-6BFD6DB43AE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3BAE82B-F177-4DB8-83F4-180BF049A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4B8DD2FC-271A-FE40-B259-A152DA476E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C6E13FD7-08E3-F545-8FDA-873E68D8D40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Freeform: Shape 21">
            <a:extLst>
              <a:ext uri="{FF2B5EF4-FFF2-40B4-BE49-F238E27FC236}">
                <a16:creationId xmlns:a16="http://schemas.microsoft.com/office/drawing/2014/main" id="{1E831113-8BA1-4E42-973A-867358A1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DF3E8908-AFA6-A344-B8C9-31AA514723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9D41F08-53C7-7C4B-958C-88EB3AC23D2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Freeform: Shape 21">
            <a:extLst>
              <a:ext uri="{FF2B5EF4-FFF2-40B4-BE49-F238E27FC236}">
                <a16:creationId xmlns:a16="http://schemas.microsoft.com/office/drawing/2014/main" id="{FAE47E00-646D-5A4D-AC88-DA913D554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E63A6BFD-B4B8-D542-AC56-87E853C7CB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78F9A301-342A-084F-A265-84EA7D826F9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B901CDB1-0854-DE46-B610-2202857D2CF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bg>
      <p:bgPr>
        <a:solidFill>
          <a:srgbClr val="0514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E30D59-6678-D242-8DE4-CDD879281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88822" cy="5193397"/>
            <a:chOff x="0" y="0"/>
            <a:chExt cx="12188822" cy="519339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4A1B3DE-261F-2A46-8DC0-56959CCB9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hidden">
            <a:xfrm>
              <a:off x="0" y="0"/>
              <a:ext cx="12188822" cy="4332288"/>
            </a:xfrm>
            <a:prstGeom prst="rect">
              <a:avLst/>
            </a:prstGeom>
            <a:gradFill>
              <a:gsLst>
                <a:gs pos="10000">
                  <a:schemeClr val="bg1">
                    <a:alpha val="76000"/>
                    <a:lumMod val="82000"/>
                  </a:schemeClr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1ED419A-30D8-44AB-9256-156B54D449CD}"/>
                </a:ext>
              </a:extLst>
            </p:cNvPr>
            <p:cNvSpPr/>
            <p:nvPr userDrawn="1"/>
          </p:nvSpPr>
          <p:spPr bwMode="white">
            <a:xfrm>
              <a:off x="672527" y="722997"/>
              <a:ext cx="4470400" cy="4470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3D199022-AD95-C441-8C3C-4867DFDCE00D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number">
            <a:extLst>
              <a:ext uri="{FF2B5EF4-FFF2-40B4-BE49-F238E27FC236}">
                <a16:creationId xmlns:a16="http://schemas.microsoft.com/office/drawing/2014/main" id="{494F1AFB-CF5E-3C46-B324-A80949A3F57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F63ED95-8E3F-4A4D-BE6C-FFD64CE9A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B43A8E2-0795-234B-B5C8-FC26A7BA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B75F697-C077-BA49-9A29-1DFD3E3CCE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94000">
                  <a:schemeClr val="tx2"/>
                </a:gs>
                <a:gs pos="16000">
                  <a:schemeClr val="accent4"/>
                </a:gs>
                <a:gs pos="76000">
                  <a:schemeClr val="tx2"/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0" name="VMware logo">
            <a:extLst>
              <a:ext uri="{FF2B5EF4-FFF2-40B4-BE49-F238E27FC236}">
                <a16:creationId xmlns:a16="http://schemas.microsoft.com/office/drawing/2014/main" id="{DF93444F-2EFF-C744-BD68-2704CA0F37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2" name="Copyright" descr="Confidential copyright VMware, Inc. 2021">
            <a:extLst>
              <a:ext uri="{FF2B5EF4-FFF2-40B4-BE49-F238E27FC236}">
                <a16:creationId xmlns:a16="http://schemas.microsoft.com/office/drawing/2014/main" id="{362C750D-B01C-E641-B0D0-101E3D1D39F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23C3022-EF00-2344-B25C-223F1CA0D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4ED2E87-A1DF-5240-BA0A-6E71A1AF2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6ABD33D-57AD-B545-8946-120F3726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tx2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D01E7D2F-7A37-9F41-AD5D-F2F3F4CE75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E246D94F-C85F-5D4A-830E-C80E8AA8B477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D7E2F55-1C24-A844-A792-1B9B3207D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00990009-53BB-6E49-B54B-DEC8A2CB3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900B594-396B-FF4B-846B-AE79BB958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tx2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5EE4C121-F580-8A4F-B68C-5EAC0E8CB7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8BE854A6-56DB-4840-B583-F54180BC9260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E79D-3AD7-4C1D-9C94-48BC03C4DA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 descr="Do the fonts in the words below match on your screen?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2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05E96B5-9365-5246-95C0-EFDB53CE5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3664" y="2175647"/>
            <a:ext cx="3022600" cy="546100"/>
          </a:xfrm>
          <a:prstGeom prst="rect">
            <a:avLst/>
          </a:prstGeom>
        </p:spPr>
      </p:pic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FC787B-ED76-3047-A766-BCB068A8C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26793" y="2198473"/>
            <a:ext cx="4699000" cy="533400"/>
          </a:xfrm>
          <a:prstGeom prst="rect">
            <a:avLst/>
          </a:prstGeom>
        </p:spPr>
      </p:pic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547188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2 </a:t>
            </a:r>
            <a:br>
              <a:rPr lang="en-US" dirty="0"/>
            </a:br>
            <a:r>
              <a:rPr lang="en-US" dirty="0"/>
              <a:t>Plum and Indigo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parallelogram graphics">
            <a:extLst>
              <a:ext uri="{FF2B5EF4-FFF2-40B4-BE49-F238E27FC236}">
                <a16:creationId xmlns:a16="http://schemas.microsoft.com/office/drawing/2014/main" id="{8C93FD04-FB23-D449-ACDF-845A07444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F847065-3C38-CF4B-A3C2-05751F17A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15000">
                  <a:srgbClr val="7F35AB"/>
                </a:gs>
                <a:gs pos="83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50">
              <a:extLst>
                <a:ext uri="{FF2B5EF4-FFF2-40B4-BE49-F238E27FC236}">
                  <a16:creationId xmlns:a16="http://schemas.microsoft.com/office/drawing/2014/main" id="{3149FC03-26C3-8A41-BF05-17AEAE19E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rgbClr val="7F35AB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3" name="VMware logo">
            <a:extLst>
              <a:ext uri="{FF2B5EF4-FFF2-40B4-BE49-F238E27FC236}">
                <a16:creationId xmlns:a16="http://schemas.microsoft.com/office/drawing/2014/main" id="{9C8D007C-67A2-A345-B266-FE749AA047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FAF8F6FC-5279-0140-8644-1B96DEFEDBC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2146408-830F-324A-9924-EBAD9D31777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haded boxes">
            <a:extLst>
              <a:ext uri="{FF2B5EF4-FFF2-40B4-BE49-F238E27FC236}">
                <a16:creationId xmlns:a16="http://schemas.microsoft.com/office/drawing/2014/main" id="{16B4E791-8261-4446-8AD1-732A82EE8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9441" y="1600202"/>
            <a:ext cx="10055941" cy="4580469"/>
            <a:chOff x="609441" y="1600202"/>
            <a:chExt cx="10055941" cy="4580469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5917BD5D-F21A-41D0-9E2E-252F19FDC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441" y="1600203"/>
              <a:ext cx="914203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1668498C-B078-45B9-B500-0784D4C36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2436448" y="1600202"/>
              <a:ext cx="915282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0B2EC2BA-CD61-481B-97B4-7C7C93B8C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4263453" y="1600202"/>
              <a:ext cx="920909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3B39DDA-77DA-4E5A-92AF-787B393F7E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0459" y="1600202"/>
              <a:ext cx="920909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95046305-8D65-42C5-978D-DB6BBB79F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7921943" y="1600202"/>
              <a:ext cx="916431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FD4CAA0-B7B3-4712-AFCC-D5D332526C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9750028" y="1600202"/>
              <a:ext cx="915354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09A9A4-3494-3542-B894-6211B968D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88826" cy="6858004"/>
            <a:chOff x="0" y="0"/>
            <a:chExt cx="12188826" cy="6858004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A5ACD8A-8C13-4854-A467-BD53C4D4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601" y="2683"/>
              <a:ext cx="0" cy="6855315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8E9AEA69-7EC7-4E07-AE1D-88F8EEF92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52364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9E1D967-6730-4825-B44D-218C32087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980665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5A09B43-D534-427C-A599-07C708228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437686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B548968-0E6F-464C-BFE9-790765F55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89470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EE7B671-2D20-47F2-A970-BA1372AC9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351729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5F84414-975A-44CA-8467-6D97E4551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808750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08BD6F24-08BA-43D5-9BA6-5F6BD7814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26577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47DB008-E567-47E9-87D3-86B40F14F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722793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B53F1A6-C1AA-4A38-85B0-D417DA199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17981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2A6FC0D-D597-4CBE-BD09-56DAEAAC4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636836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0672F65-5C29-4C9C-B430-5D51086E8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3857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A0F9110-F621-4C87-AB75-FEA44FFFC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55087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9138AE61-D0CB-4AFC-9E1B-7B31BC701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007900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577913E5-1FE0-43CC-BDA3-44D13BDCA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464921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8AC6F12A-CEF3-48C7-BF4E-4D5F677C8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921943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0AE16C37-5178-44C1-9DF1-0B7D3D982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37896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6D4E6EB7-7750-4D96-8853-D968881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835985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C97FB4D6-7BCD-4DA0-B1DC-FE299CCAF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75002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A68CC68C-61AA-4F81-9537-71FCBBDF3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293007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4258EFF3-541C-4094-912F-6A9C77677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207049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F2240E72-F879-49C8-A73E-7B4A8BE04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4071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A8BF2C8F-3151-420F-91A2-0654F2B63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12109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BC35EC9-C9F7-4927-8DF2-4AC85B285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62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91311A6B-43EB-4354-A8DF-F08D46D6F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572105" y="2683"/>
              <a:ext cx="0" cy="6855315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E65D944-5E8F-4400-A6FF-57EE640E6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6094413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784E610-84B4-4B69-9846-DA2BFEA22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2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CFFB5-F289-45EC-A54F-F0FA22885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180012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CDA1B4AB-4CAF-4C57-B5EC-BBE999E22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1202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DEF34D8-768A-47DE-AC36-ABB8F204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6630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F43FAB56-39AF-4088-AEF5-D84843FA15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2058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7B8A0C7-0E67-4310-921C-24875C1FA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7486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414352A-0CCF-42AB-B055-5C2C3CD4B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291438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CE5C43F-9FF0-4844-ACE0-998109E81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834238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3D08CE5-3344-4529-B25C-09D786F8E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1" y="5717375"/>
              <a:ext cx="12188825" cy="0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DEBEC20-F5AF-4601-8717-90A50ADCE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763591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846D234-3741-4F53-9A16-82775232C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3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E01556A-D066-4E7B-A06B-49B37378A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951412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60F960C-78C0-415C-8677-430DA3C36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86256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7962327A-5806-42F8-883D-F3975A332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306387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7F93326-CC1E-42D6-8C96-AC0FD6432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0346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6310B9AF-CF8E-4B6B-8F0F-DC7A0DDC49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5774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EED49C1-8CCF-4261-A783-ADB5727D4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rot="5400000">
              <a:off x="6094413" y="-4494212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bg>
      <p:bgPr>
        <a:solidFill>
          <a:srgbClr val="EC7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586944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3</a:t>
            </a:r>
            <a:br>
              <a:rPr lang="en-US" dirty="0"/>
            </a:br>
            <a:r>
              <a:rPr lang="en-US" dirty="0"/>
              <a:t>Aqua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parallelogram graphics">
            <a:extLst>
              <a:ext uri="{FF2B5EF4-FFF2-40B4-BE49-F238E27FC236}">
                <a16:creationId xmlns:a16="http://schemas.microsoft.com/office/drawing/2014/main" id="{18E52278-242C-1343-99F9-551D46728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63C5EC-3DC5-4141-8E70-4820C5094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50">
              <a:extLst>
                <a:ext uri="{FF2B5EF4-FFF2-40B4-BE49-F238E27FC236}">
                  <a16:creationId xmlns:a16="http://schemas.microsoft.com/office/drawing/2014/main" id="{D6FDDA70-495A-6D48-9460-F450776CC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3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30C8AB57-0D1A-CC43-BF52-F9283D6C4E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9D02B899-46A0-C64F-A43F-F6A833B82557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1044A09F-6E1F-CC45-8136-F5EAC1B58AB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 with Photo">
    <p:bg>
      <p:bgPr>
        <a:blipFill dpi="0" rotWithShape="1">
          <a:blip r:embed="rId2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hoto mask">
            <a:extLst>
              <a:ext uri="{FF2B5EF4-FFF2-40B4-BE49-F238E27FC236}">
                <a16:creationId xmlns:a16="http://schemas.microsoft.com/office/drawing/2014/main" id="{C991F7E2-CC52-A24A-8183-83BB2ACAE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98DFF047-11BA-C248-8B38-723F19EE1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B4BC3A27-8DAD-4476-9725-CF1188012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46FCD12-70AD-43E4-97A5-E350476D9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: Shape 28">
              <a:extLst>
                <a:ext uri="{FF2B5EF4-FFF2-40B4-BE49-F238E27FC236}">
                  <a16:creationId xmlns:a16="http://schemas.microsoft.com/office/drawing/2014/main" id="{05FAED13-CC02-5341-B69E-9A7987403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masks">
              <a:extLst>
                <a:ext uri="{FF2B5EF4-FFF2-40B4-BE49-F238E27FC236}">
                  <a16:creationId xmlns:a16="http://schemas.microsoft.com/office/drawing/2014/main" id="{97C25B4B-02F2-3E44-8385-748B9CEDE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4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Aerial view of the ocean levels (sustainability).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6" name="VMware logo">
            <a:extLst>
              <a:ext uri="{FF2B5EF4-FFF2-40B4-BE49-F238E27FC236}">
                <a16:creationId xmlns:a16="http://schemas.microsoft.com/office/drawing/2014/main" id="{3F0272DB-A2B6-054A-8895-E97A11DAA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9" name="Copyright" descr="Confidential copyright VMware, Inc. 2021">
            <a:extLst>
              <a:ext uri="{FF2B5EF4-FFF2-40B4-BE49-F238E27FC236}">
                <a16:creationId xmlns:a16="http://schemas.microsoft.com/office/drawing/2014/main" id="{E98DB81E-86DC-AA43-AEB3-8FEA69BCF8BA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A60F2DE7-9A85-9D40-8531-4126375B83E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3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hoto" descr="photo placeholder">
            <a:extLst>
              <a:ext uri="{FF2B5EF4-FFF2-40B4-BE49-F238E27FC236}">
                <a16:creationId xmlns:a16="http://schemas.microsoft.com/office/drawing/2014/main" id="{56BAD303-F3FC-A24D-866A-6DEF9C6B03A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784"/>
          <a:stretch/>
        </p:blipFill>
        <p:spPr>
          <a:xfrm rot="21176702">
            <a:off x="1615776" y="-106512"/>
            <a:ext cx="11874276" cy="7805494"/>
          </a:xfrm>
          <a:prstGeom prst="rect">
            <a:avLst/>
          </a:prstGeom>
        </p:spPr>
      </p:pic>
      <p:grpSp>
        <p:nvGrpSpPr>
          <p:cNvPr id="4" name="photo mask">
            <a:extLst>
              <a:ext uri="{FF2B5EF4-FFF2-40B4-BE49-F238E27FC236}">
                <a16:creationId xmlns:a16="http://schemas.microsoft.com/office/drawing/2014/main" id="{2A57C0F0-732E-184E-93A8-829A85455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95415" y="-1429266"/>
            <a:ext cx="14317361" cy="9716530"/>
            <a:chOff x="-395415" y="-1429266"/>
            <a:chExt cx="14317361" cy="9716530"/>
          </a:xfrm>
        </p:grpSpPr>
        <p:sp>
          <p:nvSpPr>
            <p:cNvPr id="26" name="Isosceles Triangle 1">
              <a:extLst>
                <a:ext uri="{FF2B5EF4-FFF2-40B4-BE49-F238E27FC236}">
                  <a16:creationId xmlns:a16="http://schemas.microsoft.com/office/drawing/2014/main" id="{946604C4-4F97-A443-B232-F90B48D63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30801" y="3599935"/>
              <a:ext cx="3274189" cy="3276521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AF913F37-2E83-174A-95C9-61DBBCC4A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36308"/>
              <a:ext cx="12188825" cy="6894307"/>
            </a:xfrm>
            <a:custGeom>
              <a:avLst/>
              <a:gdLst>
                <a:gd name="connsiteX0" fmla="*/ 12109391 w 12109391"/>
                <a:gd name="connsiteY0" fmla="*/ 6849377 h 6849377"/>
                <a:gd name="connsiteX1" fmla="*/ 0 w 12109391"/>
                <a:gd name="connsiteY1" fmla="*/ 6849377 h 6849377"/>
                <a:gd name="connsiteX2" fmla="*/ 6844502 w 12109391"/>
                <a:gd name="connsiteY2" fmla="*/ 0 h 6849377"/>
                <a:gd name="connsiteX3" fmla="*/ 12109391 w 12109391"/>
                <a:gd name="connsiteY3" fmla="*/ 0 h 684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391" h="6849377">
                  <a:moveTo>
                    <a:pt x="12109391" y="6849377"/>
                  </a:moveTo>
                  <a:lnTo>
                    <a:pt x="0" y="6849377"/>
                  </a:lnTo>
                  <a:lnTo>
                    <a:pt x="6844502" y="0"/>
                  </a:lnTo>
                  <a:lnTo>
                    <a:pt x="12109391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: Shape 28">
              <a:extLst>
                <a:ext uri="{FF2B5EF4-FFF2-40B4-BE49-F238E27FC236}">
                  <a16:creationId xmlns:a16="http://schemas.microsoft.com/office/drawing/2014/main" id="{BB4D893F-C9B7-C24C-8AD4-8F46879F6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30" name="white gradient">
              <a:extLst>
                <a:ext uri="{FF2B5EF4-FFF2-40B4-BE49-F238E27FC236}">
                  <a16:creationId xmlns:a16="http://schemas.microsoft.com/office/drawing/2014/main" id="{A874C5F1-71ED-3D4E-9054-83E52FB69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7425" y="33330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17000">
                  <a:schemeClr val="tx2">
                    <a:alpha val="0"/>
                  </a:schemeClr>
                </a:gs>
                <a:gs pos="83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51" name="masks">
              <a:extLst>
                <a:ext uri="{FF2B5EF4-FFF2-40B4-BE49-F238E27FC236}">
                  <a16:creationId xmlns:a16="http://schemas.microsoft.com/office/drawing/2014/main" id="{59D6F799-55EC-184D-ADB5-CED5521C6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395415" y="-1429266"/>
              <a:ext cx="14317361" cy="9716530"/>
            </a:xfrm>
            <a:custGeom>
              <a:avLst/>
              <a:gdLst>
                <a:gd name="connsiteX0" fmla="*/ 0 w 14317361"/>
                <a:gd name="connsiteY0" fmla="*/ 0 h 9716530"/>
                <a:gd name="connsiteX1" fmla="*/ 13435912 w 14317361"/>
                <a:gd name="connsiteY1" fmla="*/ 0 h 9716530"/>
                <a:gd name="connsiteX2" fmla="*/ 13435912 w 14317361"/>
                <a:gd name="connsiteY2" fmla="*/ 281948 h 9716530"/>
                <a:gd name="connsiteX3" fmla="*/ 14317361 w 14317361"/>
                <a:gd name="connsiteY3" fmla="*/ 281948 h 9716530"/>
                <a:gd name="connsiteX4" fmla="*/ 14317361 w 14317361"/>
                <a:gd name="connsiteY4" fmla="*/ 9451830 h 9716530"/>
                <a:gd name="connsiteX5" fmla="*/ 12860585 w 14317361"/>
                <a:gd name="connsiteY5" fmla="*/ 9451830 h 9716530"/>
                <a:gd name="connsiteX6" fmla="*/ 12860585 w 14317361"/>
                <a:gd name="connsiteY6" fmla="*/ 9716530 h 9716530"/>
                <a:gd name="connsiteX7" fmla="*/ 395415 w 14317361"/>
                <a:gd name="connsiteY7" fmla="*/ 9716530 h 9716530"/>
                <a:gd name="connsiteX8" fmla="*/ 395415 w 14317361"/>
                <a:gd name="connsiteY8" fmla="*/ 8287265 h 9716530"/>
                <a:gd name="connsiteX9" fmla="*/ 12584239 w 14317361"/>
                <a:gd name="connsiteY9" fmla="*/ 8287265 h 9716530"/>
                <a:gd name="connsiteX10" fmla="*/ 12584239 w 14317361"/>
                <a:gd name="connsiteY10" fmla="*/ 1429265 h 9716530"/>
                <a:gd name="connsiteX11" fmla="*/ 0 w 14317361"/>
                <a:gd name="connsiteY11" fmla="*/ 1429265 h 971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17361" h="9716530">
                  <a:moveTo>
                    <a:pt x="0" y="0"/>
                  </a:moveTo>
                  <a:lnTo>
                    <a:pt x="13435912" y="0"/>
                  </a:lnTo>
                  <a:lnTo>
                    <a:pt x="13435912" y="281948"/>
                  </a:lnTo>
                  <a:lnTo>
                    <a:pt x="14317361" y="281948"/>
                  </a:lnTo>
                  <a:lnTo>
                    <a:pt x="14317361" y="9451830"/>
                  </a:lnTo>
                  <a:lnTo>
                    <a:pt x="12860585" y="9451830"/>
                  </a:lnTo>
                  <a:lnTo>
                    <a:pt x="12860585" y="9716530"/>
                  </a:lnTo>
                  <a:lnTo>
                    <a:pt x="395415" y="9716530"/>
                  </a:lnTo>
                  <a:lnTo>
                    <a:pt x="395415" y="8287265"/>
                  </a:lnTo>
                  <a:lnTo>
                    <a:pt x="12584239" y="8287265"/>
                  </a:lnTo>
                  <a:lnTo>
                    <a:pt x="12584239" y="1429265"/>
                  </a:lnTo>
                  <a:lnTo>
                    <a:pt x="0" y="1429265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5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5698980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/>
              <a:t>Aerial view of multiple employees working at a long table, dressed casually. </a:t>
            </a:r>
            <a:r>
              <a:rPr lang="en-US" dirty="0"/>
              <a:t>Replace text with optional subhead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9CD30A35-29B8-0A4F-BAE9-E8C68EB16B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8F5B4342-35F8-F34A-8418-00376BFB7815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6E6056EF-E5EE-F34F-B442-6AADA579FD3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37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4.svg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image" Target="../media/image2.sv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3">
            <a:extLst>
              <a:ext uri="{96DAC541-7B7A-43D3-8B79-37D633B846F1}">
                <asvg:svgBlip xmlns:asvg="http://schemas.microsoft.com/office/drawing/2016/SVG/main" r:embed="rId6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VMware logo">
            <a:extLst>
              <a:ext uri="{FF2B5EF4-FFF2-40B4-BE49-F238E27FC236}">
                <a16:creationId xmlns:a16="http://schemas.microsoft.com/office/drawing/2014/main" id="{F9E263C4-2F2C-3E4F-95B0-EF2A3BBF07D4}"/>
              </a:ext>
            </a:extLst>
          </p:cNvPr>
          <p:cNvPicPr>
            <a:picLocks noChangeAspect="1"/>
          </p:cNvPicPr>
          <p:nvPr userDrawn="1"/>
        </p:nvPicPr>
        <p:blipFill>
          <a:blip r:embed="rId65">
            <a:extLst>
              <a:ext uri="{96DAC541-7B7A-43D3-8B79-37D633B846F1}">
                <asvg:svgBlip xmlns:asvg="http://schemas.microsoft.com/office/drawing/2016/SVG/main" r:embed="rId6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2" name="Copyright" descr="Confidential copyright VMware, Inc. 2021">
            <a:extLst>
              <a:ext uri="{FF2B5EF4-FFF2-40B4-BE49-F238E27FC236}">
                <a16:creationId xmlns:a16="http://schemas.microsoft.com/office/drawing/2014/main" id="{7BD9CF5B-3C87-7E43-8F65-196212B6A262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4024" r:id="rId8"/>
    <p:sldLayoutId id="2147483996" r:id="rId9"/>
    <p:sldLayoutId id="2147483997" r:id="rId10"/>
    <p:sldLayoutId id="2147484001" r:id="rId11"/>
    <p:sldLayoutId id="2147484003" r:id="rId12"/>
    <p:sldLayoutId id="2147484019" r:id="rId13"/>
    <p:sldLayoutId id="2147484020" r:id="rId14"/>
    <p:sldLayoutId id="2147484021" r:id="rId15"/>
    <p:sldLayoutId id="2147484022" r:id="rId16"/>
    <p:sldLayoutId id="2147484023" r:id="rId17"/>
    <p:sldLayoutId id="2147483949" r:id="rId18"/>
    <p:sldLayoutId id="2147484004" r:id="rId19"/>
    <p:sldLayoutId id="2147484005" r:id="rId20"/>
    <p:sldLayoutId id="2147484006" r:id="rId21"/>
    <p:sldLayoutId id="2147484007" r:id="rId22"/>
    <p:sldLayoutId id="2147484008" r:id="rId23"/>
    <p:sldLayoutId id="2147484009" r:id="rId24"/>
    <p:sldLayoutId id="2147484025" r:id="rId25"/>
    <p:sldLayoutId id="2147483956" r:id="rId26"/>
    <p:sldLayoutId id="2147483957" r:id="rId27"/>
    <p:sldLayoutId id="2147483958" r:id="rId28"/>
    <p:sldLayoutId id="2147483959" r:id="rId29"/>
    <p:sldLayoutId id="2147484026" r:id="rId30"/>
    <p:sldLayoutId id="2147483960" r:id="rId31"/>
    <p:sldLayoutId id="2147483963" r:id="rId32"/>
    <p:sldLayoutId id="2147483961" r:id="rId33"/>
    <p:sldLayoutId id="2147483962" r:id="rId34"/>
    <p:sldLayoutId id="2147483964" r:id="rId35"/>
    <p:sldLayoutId id="2147483965" r:id="rId36"/>
    <p:sldLayoutId id="2147483966" r:id="rId37"/>
    <p:sldLayoutId id="2147484010" r:id="rId38"/>
    <p:sldLayoutId id="2147484011" r:id="rId39"/>
    <p:sldLayoutId id="2147484012" r:id="rId40"/>
    <p:sldLayoutId id="2147484013" r:id="rId41"/>
    <p:sldLayoutId id="2147484014" r:id="rId42"/>
    <p:sldLayoutId id="2147484018" r:id="rId43"/>
    <p:sldLayoutId id="2147484015" r:id="rId44"/>
    <p:sldLayoutId id="2147484016" r:id="rId45"/>
    <p:sldLayoutId id="2147484017" r:id="rId46"/>
    <p:sldLayoutId id="2147483971" r:id="rId47"/>
    <p:sldLayoutId id="2147483973" r:id="rId48"/>
    <p:sldLayoutId id="2147483972" r:id="rId49"/>
    <p:sldLayoutId id="2147483974" r:id="rId50"/>
    <p:sldLayoutId id="2147483975" r:id="rId51"/>
    <p:sldLayoutId id="2147483976" r:id="rId52"/>
    <p:sldLayoutId id="2147483977" r:id="rId53"/>
    <p:sldLayoutId id="2147483978" r:id="rId54"/>
    <p:sldLayoutId id="2147483979" r:id="rId55"/>
    <p:sldLayoutId id="2147483980" r:id="rId56"/>
    <p:sldLayoutId id="2147483981" r:id="rId57"/>
    <p:sldLayoutId id="2147483982" r:id="rId58"/>
    <p:sldLayoutId id="2147483983" r:id="rId59"/>
    <p:sldLayoutId id="2147483984" r:id="rId60"/>
    <p:sldLayoutId id="2147483985" r:id="rId6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270000" indent="-11747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438275" indent="-11747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554163" indent="-1158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722438" indent="-1158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4E55D-2DCE-1546-9C0B-DEA84C43C7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1. Connect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000" dirty="0"/>
              <a:t>2. Git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3. Docker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4. Kubernetes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>
                <a:solidFill>
                  <a:srgbClr val="FF0000"/>
                </a:solidFill>
              </a:rPr>
              <a:t>5. CI/CD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6. Misc</a:t>
            </a:r>
          </a:p>
        </p:txBody>
      </p:sp>
    </p:spTree>
    <p:extLst>
      <p:ext uri="{BB962C8B-B14F-4D97-AF65-F5344CB8AC3E}">
        <p14:creationId xmlns:p14="http://schemas.microsoft.com/office/powerpoint/2010/main" val="415059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4E55D-2DCE-1546-9C0B-DEA84C43C7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1. Connect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000" dirty="0"/>
              <a:t>2. Git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3. Docker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4. Kubernetes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>
                <a:solidFill>
                  <a:srgbClr val="FF0000"/>
                </a:solidFill>
              </a:rPr>
              <a:t>5. CI/CD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6. Misc</a:t>
            </a:r>
          </a:p>
        </p:txBody>
      </p:sp>
    </p:spTree>
    <p:extLst>
      <p:ext uri="{BB962C8B-B14F-4D97-AF65-F5344CB8AC3E}">
        <p14:creationId xmlns:p14="http://schemas.microsoft.com/office/powerpoint/2010/main" val="375319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VMware_dark_16x9">
  <a:themeElements>
    <a:clrScheme name="Custom 1">
      <a:dk1>
        <a:srgbClr val="F2F2F2"/>
      </a:dk1>
      <a:lt1>
        <a:srgbClr val="002142"/>
      </a:lt1>
      <a:dk2>
        <a:srgbClr val="FFFFFF"/>
      </a:dk2>
      <a:lt2>
        <a:srgbClr val="717074"/>
      </a:lt2>
      <a:accent1>
        <a:srgbClr val="0091DA"/>
      </a:accent1>
      <a:accent2>
        <a:srgbClr val="1D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0BBFD3"/>
      </a:hlink>
      <a:folHlink>
        <a:srgbClr val="0091DA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EC7700"/>
    </a:custClr>
    <a:custClr name="Red">
      <a:srgbClr val="9F2842"/>
    </a:custClr>
    <a:custClr name="Darkest Blue">
      <a:srgbClr val="05142E"/>
    </a:custClr>
  </a:custClrLst>
  <a:extLst>
    <a:ext uri="{05A4C25C-085E-4340-85A3-A5531E510DB2}">
      <thm15:themeFamily xmlns:thm15="http://schemas.microsoft.com/office/thememl/2012/main" name="vmw-ppt-dark-2021-q2-full" id="{D1BD6C2B-1377-1F4B-8A1A-A6F28121740C}" vid="{8510C9D6-66E8-2D4D-88B6-173EBD37C43D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VMware_dark_16x9</Template>
  <TotalTime>47</TotalTime>
  <Words>40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Camphor Std</vt:lpstr>
      <vt:lpstr>Metropolis</vt:lpstr>
      <vt:lpstr>Metropolis Light</vt:lpstr>
      <vt:lpstr>Metropolis Medium</vt:lpstr>
      <vt:lpstr>Open Sans</vt:lpstr>
      <vt:lpstr>System Font Regular</vt:lpstr>
      <vt:lpstr>VMware_dark_16x9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Robert Jensen</dc:creator>
  <cp:lastModifiedBy>Robert Jensen</cp:lastModifiedBy>
  <cp:revision>15</cp:revision>
  <dcterms:created xsi:type="dcterms:W3CDTF">2022-02-24T08:32:59Z</dcterms:created>
  <dcterms:modified xsi:type="dcterms:W3CDTF">2022-03-17T19:52:51Z</dcterms:modified>
</cp:coreProperties>
</file>

<file path=docProps/thumbnail.jpeg>
</file>